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  <p:sldMasterId id="2147483673" r:id="rId2"/>
    <p:sldMasterId id="2147483684" r:id="rId3"/>
    <p:sldMasterId id="2147483695" r:id="rId4"/>
    <p:sldMasterId id="2147483712" r:id="rId5"/>
  </p:sldMasterIdLst>
  <p:notesMasterIdLst>
    <p:notesMasterId r:id="rId7"/>
  </p:notesMasterIdLst>
  <p:handoutMasterIdLst>
    <p:handoutMasterId r:id="rId8"/>
  </p:handoutMasterIdLst>
  <p:sldIdLst>
    <p:sldId id="498" r:id="rId6"/>
  </p:sldIdLst>
  <p:sldSz cx="9144000" cy="5143500" type="screen16x9"/>
  <p:notesSz cx="6797675" cy="9874250"/>
  <p:embeddedFontLst>
    <p:embeddedFont>
      <p:font typeface="Lato" panose="020B0604020202020204" charset="0"/>
      <p:regular r:id="rId9"/>
      <p:bold r:id="rId10"/>
      <p:italic r:id="rId11"/>
      <p:boldItalic r:id="rId12"/>
    </p:embeddedFont>
    <p:embeddedFont>
      <p:font typeface="Lato Light" panose="020F0502020204030203" pitchFamily="34" charset="0"/>
      <p:regular r:id="rId13"/>
      <p:italic r:id="rId14"/>
    </p:embeddedFont>
    <p:embeddedFont>
      <p:font typeface="STIXGeneral-Regular" charset="2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4ADE7E-559F-42CC-B9AB-D05FA2E9FB0C}">
          <p14:sldIdLst/>
        </p14:section>
        <p14:section name="Welcome + Agenda" id="{363580A8-E03A-4083-9074-2FC318C410B1}">
          <p14:sldIdLst>
            <p14:sldId id="4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 autoAdjust="0"/>
    <p:restoredTop sz="79604" autoAdjust="0"/>
  </p:normalViewPr>
  <p:slideViewPr>
    <p:cSldViewPr>
      <p:cViewPr varScale="1">
        <p:scale>
          <a:sx n="93" d="100"/>
          <a:sy n="93" d="100"/>
        </p:scale>
        <p:origin x="738" y="7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font" Target="fonts/font3.fntdata"/><Relationship Id="rId5" Type="http://schemas.openxmlformats.org/officeDocument/2006/relationships/slideMaster" Target="slideMasters/slideMaster5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4/20/2020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4/20/2020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5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059297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599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427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4691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709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735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3443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297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26129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37770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3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8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185879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3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3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9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9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2630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160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161411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1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1840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028701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657332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5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5" y="1657349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654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96243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9500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8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333251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01095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373649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7969502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78471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5617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015685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686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7025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74956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375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5951339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7BC380-F414-7644-9AFF-EDCBB227D350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0244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97188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9762304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2829364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010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671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969457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2376970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834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305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180156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295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110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55114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5666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0724686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6FF8A8-4069-CC4C-A82F-2712EA389865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2570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707157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15335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132021559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986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19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751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1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380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0611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90947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A trimmer capacitor works by adjusting the electrode overlap.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B94BAF-0E52-4B6D-8112-FCFB87F323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The angular response is close to linear.</a:t>
            </a:r>
          </a:p>
          <a:p>
            <a:endParaRPr 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Trimmer Capacitor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08" y="1923678"/>
            <a:ext cx="3200400" cy="2400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579" y="1946791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83399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A2717E67-38C3-604A-94F8-C5CE430B430D}" vid="{0AC3E2F3-4C71-9243-A59C-D28EEEB4E17F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-slide-template-NEW2" id="{AE529424-001D-1F4F-8F15-4C558AF5A5C5}" vid="{5BF5BE3B-E79F-C647-A8FA-D5EED9A667F6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-slide-template-NEW2" id="{AE529424-001D-1F4F-8F15-4C558AF5A5C5}" vid="{5BF5BE3B-E79F-C647-A8FA-D5EED9A667F6}"/>
    </a:ext>
  </a:extLst>
</a:theme>
</file>

<file path=ppt/theme/theme4.xml><?xml version="1.0" encoding="utf-8"?>
<a:theme xmlns:a="http://schemas.openxmlformats.org/drawingml/2006/main" name="3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5.xml><?xml version="1.0" encoding="utf-8"?>
<a:theme xmlns:a="http://schemas.openxmlformats.org/drawingml/2006/main" name="4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guidelines" id="{097AFF43-649D-9744-9E50-E84AF8689416}" vid="{6FBCC8A4-C630-4648-B108-5D62BDDEEA03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webinar_template_16_9</Template>
  <TotalTime>4597</TotalTime>
  <Words>20</Words>
  <Application>Microsoft Office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STIXGeneral-Regular</vt:lpstr>
      <vt:lpstr>Lato</vt:lpstr>
      <vt:lpstr>Wingdings</vt:lpstr>
      <vt:lpstr>Arial</vt:lpstr>
      <vt:lpstr>Lato Light</vt:lpstr>
      <vt:lpstr>comsol-slide-template-NEW</vt:lpstr>
      <vt:lpstr>1_comsol-slide-template-NEW</vt:lpstr>
      <vt:lpstr>2_comsol-slide-template-NEW</vt:lpstr>
      <vt:lpstr>3_comsol-slide-template-NEW</vt:lpstr>
      <vt:lpstr>4_comsol-slide-template-NEW</vt:lpstr>
      <vt:lpstr>Trimmer Capacitor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Slide Template</dc:title>
  <dc:creator>Ksenia Semina</dc:creator>
  <cp:lastModifiedBy>Magnus Olsson</cp:lastModifiedBy>
  <cp:revision>69</cp:revision>
  <cp:lastPrinted>2020-02-25T09:33:19Z</cp:lastPrinted>
  <dcterms:created xsi:type="dcterms:W3CDTF">2019-02-12T16:11:27Z</dcterms:created>
  <dcterms:modified xsi:type="dcterms:W3CDTF">2020-04-20T10:59:03Z</dcterms:modified>
</cp:coreProperties>
</file>