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3" r:id="rId1"/>
    <p:sldMasterId id="2147483673" r:id="rId2"/>
    <p:sldMasterId id="2147483684" r:id="rId3"/>
    <p:sldMasterId id="2147483695" r:id="rId4"/>
    <p:sldMasterId id="2147483712" r:id="rId5"/>
  </p:sldMasterIdLst>
  <p:notesMasterIdLst>
    <p:notesMasterId r:id="rId7"/>
  </p:notesMasterIdLst>
  <p:handoutMasterIdLst>
    <p:handoutMasterId r:id="rId8"/>
  </p:handoutMasterIdLst>
  <p:sldIdLst>
    <p:sldId id="498" r:id="rId6"/>
  </p:sldIdLst>
  <p:sldSz cx="9144000" cy="5143500" type="screen16x9"/>
  <p:notesSz cx="6797675" cy="9874250"/>
  <p:embeddedFontLst>
    <p:embeddedFont>
      <p:font typeface="Lato" panose="020B0604020202020204" charset="0"/>
      <p:regular r:id="rId9"/>
      <p:bold r:id="rId10"/>
      <p:italic r:id="rId11"/>
      <p:boldItalic r:id="rId12"/>
    </p:embeddedFont>
    <p:embeddedFont>
      <p:font typeface="Lato Light" panose="020F0502020204030203" pitchFamily="34" charset="0"/>
      <p:regular r:id="rId13"/>
      <p:italic r:id="rId14"/>
    </p:embeddedFont>
    <p:embeddedFont>
      <p:font typeface="STIXGeneral-Regular" charset="2"/>
      <p:regular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B4ADE7E-559F-42CC-B9AB-D05FA2E9FB0C}">
          <p14:sldIdLst/>
        </p14:section>
        <p14:section name="Welcome + Agenda" id="{363580A8-E03A-4083-9074-2FC318C410B1}">
          <p14:sldIdLst>
            <p14:sldId id="4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69" autoAdjust="0"/>
    <p:restoredTop sz="79604" autoAdjust="0"/>
  </p:normalViewPr>
  <p:slideViewPr>
    <p:cSldViewPr>
      <p:cViewPr varScale="1">
        <p:scale>
          <a:sx n="176" d="100"/>
          <a:sy n="176" d="100"/>
        </p:scale>
        <p:origin x="1320" y="16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font" Target="fonts/font3.fntdata"/><Relationship Id="rId5" Type="http://schemas.openxmlformats.org/officeDocument/2006/relationships/slideMaster" Target="slideMasters/slideMaster5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4/20/2020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4/20/2020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5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6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059297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59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427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46914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7090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735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34438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02978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26129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37770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3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8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1185879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3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3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9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9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26302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160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161411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1" y="1028701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1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1840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9" y="1028701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9" y="1657332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5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5" y="1657349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654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96243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9500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9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8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1333251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9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01095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1373649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7969502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78471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5617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015685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5686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7025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74956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6375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5951339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7BC380-F414-7644-9AFF-EDCBB227D350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0244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2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97188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9762304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2829364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010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671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969457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2376970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834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2305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180156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2954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110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551145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5666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10724686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6FF8A8-4069-CC4C-A82F-2712EA389865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02570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2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7071573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153356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132021559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0986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19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56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2751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1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3806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594" indent="-228594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28594" algn="l" defTabSz="914378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2972" indent="-228594" algn="l" defTabSz="914378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06112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90947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A trimmer capacitor works by adjusting the electrode overlap.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9B94BAF-0E52-4B6D-8112-FCFB87F3233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The angular response is close to linear.</a:t>
            </a:r>
          </a:p>
          <a:p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Trimmer Capacitor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08" y="1923678"/>
            <a:ext cx="3200400" cy="2400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579" y="1946791"/>
            <a:ext cx="32004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083399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D3E2E9"/>
      </a:lt1>
      <a:dk2>
        <a:srgbClr val="12192D"/>
      </a:dk2>
      <a:lt2>
        <a:srgbClr val="FFFFFF"/>
      </a:lt2>
      <a:accent1>
        <a:srgbClr val="1B4D81"/>
      </a:accent1>
      <a:accent2>
        <a:srgbClr val="D3E2E9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A2717E67-38C3-604A-94F8-C5CE430B430D}" vid="{0AC3E2F3-4C71-9243-A59C-D28EEEB4E17F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D3E2E9"/>
      </a:lt1>
      <a:dk2>
        <a:srgbClr val="12192D"/>
      </a:dk2>
      <a:lt2>
        <a:srgbClr val="FFFFFF"/>
      </a:lt2>
      <a:accent1>
        <a:srgbClr val="1B4D81"/>
      </a:accent1>
      <a:accent2>
        <a:srgbClr val="D3E2E9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sol-slide-template-NEW2" id="{AE529424-001D-1F4F-8F15-4C558AF5A5C5}" vid="{5BF5BE3B-E79F-C647-A8FA-D5EED9A667F6}"/>
    </a:ext>
  </a:extLst>
</a:theme>
</file>

<file path=ppt/theme/theme3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D3E2E9"/>
      </a:lt1>
      <a:dk2>
        <a:srgbClr val="12192D"/>
      </a:dk2>
      <a:lt2>
        <a:srgbClr val="FFFFFF"/>
      </a:lt2>
      <a:accent1>
        <a:srgbClr val="1B4D81"/>
      </a:accent1>
      <a:accent2>
        <a:srgbClr val="D3E2E9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sol-slide-template-NEW2" id="{AE529424-001D-1F4F-8F15-4C558AF5A5C5}" vid="{5BF5BE3B-E79F-C647-A8FA-D5EED9A667F6}"/>
    </a:ext>
  </a:extLst>
</a:theme>
</file>

<file path=ppt/theme/theme4.xml><?xml version="1.0" encoding="utf-8"?>
<a:theme xmlns:a="http://schemas.openxmlformats.org/drawingml/2006/main" name="3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A31D662-4B09-FD40-915E-578D5FC7E514}" vid="{D1BCAEE3-4106-F24B-BAF9-0C2744683F9C}"/>
    </a:ext>
  </a:extLst>
</a:theme>
</file>

<file path=ppt/theme/theme5.xml><?xml version="1.0" encoding="utf-8"?>
<a:theme xmlns:a="http://schemas.openxmlformats.org/drawingml/2006/main" name="4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_guidelines" id="{097AFF43-649D-9744-9E50-E84AF8689416}" vid="{6FBCC8A4-C630-4648-B108-5D62BDDEEA03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webinar_template_16_9</Template>
  <TotalTime>4597</TotalTime>
  <Words>20</Words>
  <Application>Microsoft Office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Lato</vt:lpstr>
      <vt:lpstr>Lato Light</vt:lpstr>
      <vt:lpstr>STIXGeneral-Regular</vt:lpstr>
      <vt:lpstr>Wingdings</vt:lpstr>
      <vt:lpstr>Arial</vt:lpstr>
      <vt:lpstr>comsol-slide-template-NEW</vt:lpstr>
      <vt:lpstr>1_comsol-slide-template-NEW</vt:lpstr>
      <vt:lpstr>2_comsol-slide-template-NEW</vt:lpstr>
      <vt:lpstr>3_comsol-slide-template-NEW</vt:lpstr>
      <vt:lpstr>4_comsol-slide-template-NEW</vt:lpstr>
      <vt:lpstr>Trimmer Capacitor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COMSOL Slide Template</dc:title>
  <dc:creator>Ksenia Semina</dc:creator>
  <cp:lastModifiedBy>Magnus Olsson</cp:lastModifiedBy>
  <cp:revision>69</cp:revision>
  <cp:lastPrinted>2020-02-25T09:33:19Z</cp:lastPrinted>
  <dcterms:created xsi:type="dcterms:W3CDTF">2019-02-12T16:11:27Z</dcterms:created>
  <dcterms:modified xsi:type="dcterms:W3CDTF">2020-04-20T10:56:45Z</dcterms:modified>
</cp:coreProperties>
</file>