
<file path=[Content_Types].xml><?xml version="1.0" encoding="utf-8"?>
<Types xmlns="http://schemas.openxmlformats.org/package/2006/content-types">
  <Default ContentType="image/x-emf" Extension="emf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8" r:id="rId12"/>
    <p:sldId id="259" r:id="rId1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2" Target="slides/slide3.xml" Type="http://schemas.openxmlformats.org/officeDocument/2006/relationships/slide"/><Relationship Id="rId13" Target="slides/slide2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gif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Trimmer capacitor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Maxwell Capacitance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angular response is close to linear.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calculated capacitance as a function of the tuning electrode angle alpha.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Surface Charge Density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 trimmer capacitor works by adjusting the electrode overlap.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An animation of the surface charge density on the capacitor as the tuning electrode rotates through angle alpha.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4.0.44&quot;&gt;&lt;VersionInformation&gt;&lt;Version&gt;1&lt;/Version&gt;&lt;/VersionInformation&gt;&lt;Entity&gt;/result/feature/pg1&lt;/Entity&gt;&lt;Tag&gt;pg1&lt;/Tag&gt;&lt;Node&gt;Results &amp;gt; Probe Plot - Maxwell Capacitance&lt;/Node&gt;&lt;LinkType&gt;Image&lt;/LinkType&gt;&lt;ModelLink directoryType=&quot;none&quot;&gt;C:\Workspaces\sb1\distr\test\models\acdc\trimmer_capacitor.mph&lt;/ModelLink&gt;&lt;LocalPath&gt;trimmer_capacitor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ff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ff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ur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1&quot;/&gt;&lt;Property name=&quot;xmax&quot; type=&quot;real&quot; value=&quot;1&quot;/&gt;&lt;Property name=&quot;ymin&quot; type=&quot;real&quot; value=&quot;-1&quot;/&gt;&lt;Property name=&quot;ymax&quot; type=&quot;real&quot; value=&quot;1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Dec 4, 2024, 2:18:35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2024-12-04T13:18:36Z</dcterms:created>
  <dc:creator>COMSOL</dc:creator>
  <cp:lastModifiedBy>COMSOL</cp:lastModifiedBy>
  <dcterms:modified xsi:type="dcterms:W3CDTF">2024-12-04T13:18:36Z</dcterms:modified>
  <cp:revision>1</cp:revision>
  <dc:title>Trimmer capacitor</dc:title>
</cp:coreProperties>
</file>