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2.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1"/>
    <p:sldMasterId id="2147483710" r:id="rId2"/>
    <p:sldMasterId id="2147483748" r:id="rId3"/>
  </p:sldMasterIdLst>
  <p:notesMasterIdLst>
    <p:notesMasterId r:id="rId13"/>
  </p:notesMasterIdLst>
  <p:sldIdLst>
    <p:sldId id="341" r:id="rId4"/>
    <p:sldId id="392" r:id="rId5"/>
    <p:sldId id="393" r:id="rId6"/>
    <p:sldId id="396" r:id="rId7"/>
    <p:sldId id="397" r:id="rId8"/>
    <p:sldId id="398" r:id="rId9"/>
    <p:sldId id="394" r:id="rId10"/>
    <p:sldId id="395" r:id="rId11"/>
    <p:sldId id="399" r:id="rId12"/>
  </p:sldIdLst>
  <p:sldSz cx="12192000" cy="6858000"/>
  <p:notesSz cx="6858000" cy="9144000"/>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BDD2DE"/>
    <a:srgbClr val="EBF3F9"/>
    <a:srgbClr val="D6E600"/>
    <a:srgbClr val="3B80B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76" autoAdjust="0"/>
    <p:restoredTop sz="81504" autoAdjust="0"/>
  </p:normalViewPr>
  <p:slideViewPr>
    <p:cSldViewPr snapToGrid="0">
      <p:cViewPr varScale="1">
        <p:scale>
          <a:sx n="116" d="100"/>
          <a:sy n="116" d="100"/>
        </p:scale>
        <p:origin x="624" y="114"/>
      </p:cViewPr>
      <p:guideLst>
        <p:guide orient="horz" pos="2160"/>
        <p:guide pos="3840"/>
      </p:guideLst>
    </p:cSldViewPr>
  </p:slideViewPr>
  <p:outlineViewPr>
    <p:cViewPr>
      <p:scale>
        <a:sx n="33" d="100"/>
        <a:sy n="33" d="100"/>
      </p:scale>
      <p:origin x="0" y="-2910"/>
    </p:cViewPr>
  </p:outlineViewPr>
  <p:notesTextViewPr>
    <p:cViewPr>
      <p:scale>
        <a:sx n="3" d="2"/>
        <a:sy n="3" d="2"/>
      </p:scale>
      <p:origin x="0" y="0"/>
    </p:cViewPr>
  </p:notesTextViewPr>
  <p:sorterViewPr>
    <p:cViewPr>
      <p:scale>
        <a:sx n="100" d="100"/>
        <a:sy n="100" d="100"/>
      </p:scale>
      <p:origin x="0" y="0"/>
    </p:cViewPr>
  </p:sorterViewPr>
  <p:notesViewPr>
    <p:cSldViewPr snapToGrid="0">
      <p:cViewPr>
        <p:scale>
          <a:sx n="150" d="100"/>
          <a:sy n="150" d="100"/>
        </p:scale>
        <p:origin x="2472" y="-142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36A376-72EC-4D29-9041-5DC07675B803}" type="datetimeFigureOut">
              <a:rPr lang="x-none" smtClean="0"/>
              <a:t>10/10/2024</a:t>
            </a:fld>
            <a:endParaRPr lang="x-non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F32DEA-1B4E-4DB2-8B8B-F2F0479D8E14}" type="slidenum">
              <a:rPr lang="x-none" smtClean="0"/>
              <a:t>‹#›</a:t>
            </a:fld>
            <a:endParaRPr lang="x-none"/>
          </a:p>
        </p:txBody>
      </p:sp>
    </p:spTree>
    <p:extLst>
      <p:ext uri="{BB962C8B-B14F-4D97-AF65-F5344CB8AC3E}">
        <p14:creationId xmlns:p14="http://schemas.microsoft.com/office/powerpoint/2010/main" val="16546055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0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3.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634923"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634923"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626213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45904405"/>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203200" y="0"/>
            <a:ext cx="6858000" cy="6858000"/>
          </a:xfrm>
          <a:prstGeom prst="rect">
            <a:avLst/>
          </a:prstGeom>
        </p:spPr>
      </p:pic>
    </p:spTree>
    <p:extLst>
      <p:ext uri="{BB962C8B-B14F-4D97-AF65-F5344CB8AC3E}">
        <p14:creationId xmlns:p14="http://schemas.microsoft.com/office/powerpoint/2010/main" val="255401904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39610096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68814727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42395539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25439001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43429946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8679307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956554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62786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226531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5391772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8428970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3159105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8240969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09600"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2630559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09600"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9021503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5270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2669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2669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4363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4363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660400"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83249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3492003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63492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63492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6627153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12392450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09600" y="787400"/>
            <a:ext cx="110744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355941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09600" y="787417"/>
            <a:ext cx="11074401"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40153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11718" y="1778019"/>
            <a:ext cx="5388765" cy="838175"/>
          </a:xfrm>
          <a:prstGeom prst="rect">
            <a:avLst/>
          </a:prstGeom>
        </p:spPr>
        <p:txBody>
          <a:bodyPr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09600" y="787419"/>
            <a:ext cx="110744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197099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09600" y="1778000"/>
            <a:ext cx="110744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09600" y="787400"/>
            <a:ext cx="110744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6375400"/>
            <a:ext cx="41378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Edit Master text styles</a:t>
            </a:r>
          </a:p>
        </p:txBody>
      </p:sp>
    </p:spTree>
    <p:extLst>
      <p:ext uri="{BB962C8B-B14F-4D97-AF65-F5344CB8AC3E}">
        <p14:creationId xmlns:p14="http://schemas.microsoft.com/office/powerpoint/2010/main" val="19567508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18226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FF758F-B7B7-4B95-B1A4-0C7B9F568A5E}"/>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Tree>
    <p:extLst>
      <p:ext uri="{BB962C8B-B14F-4D97-AF65-F5344CB8AC3E}">
        <p14:creationId xmlns:p14="http://schemas.microsoft.com/office/powerpoint/2010/main" val="41236401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2954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3622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2290271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2954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3622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1629505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2954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3622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96827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17858064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Full GUI Image, Title, body V1">
    <p:spTree>
      <p:nvGrpSpPr>
        <p:cNvPr id="1" name=""/>
        <p:cNvGrpSpPr/>
        <p:nvPr/>
      </p:nvGrpSpPr>
      <p:grpSpPr>
        <a:xfrm>
          <a:off x="0" y="0"/>
          <a:ext cx="0" cy="0"/>
          <a:chOff x="0" y="0"/>
          <a:chExt cx="0" cy="0"/>
        </a:xfrm>
      </p:grpSpPr>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GUI image only (crop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971800"/>
            <a:ext cx="3223683" cy="2489200"/>
          </a:xfrm>
          <a:prstGeom prst="rect">
            <a:avLst/>
          </a:prstGeom>
        </p:spPr>
        <p:txBody>
          <a:bodyPr>
            <a:normAutofit/>
          </a:bodyPr>
          <a:lstStyle>
            <a:lvl1pPr marL="0" indent="0">
              <a:lnSpc>
                <a:spcPct val="100000"/>
              </a:lnSpc>
              <a:buNone/>
              <a:defRPr sz="1867">
                <a:solidFill>
                  <a:schemeClr val="tx1"/>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p:txBody>
      </p:sp>
    </p:spTree>
    <p:extLst>
      <p:ext uri="{BB962C8B-B14F-4D97-AF65-F5344CB8AC3E}">
        <p14:creationId xmlns:p14="http://schemas.microsoft.com/office/powerpoint/2010/main" val="13813369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Full GUI image, Title, body V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GUI image only (crop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4038600"/>
            <a:ext cx="3223683" cy="2235200"/>
          </a:xfrm>
          <a:prstGeom prst="rect">
            <a:avLst/>
          </a:prstGeom>
        </p:spPr>
        <p:txBody>
          <a:bodyPr>
            <a:normAutofit/>
          </a:bodyPr>
          <a:lstStyle>
            <a:lvl1pPr marL="0" indent="0">
              <a:lnSpc>
                <a:spcPct val="100000"/>
              </a:lnSpc>
              <a:buNone/>
              <a:defRPr sz="1867">
                <a:solidFill>
                  <a:schemeClr val="tx1"/>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p:txBody>
      </p:sp>
    </p:spTree>
    <p:extLst>
      <p:ext uri="{BB962C8B-B14F-4D97-AF65-F5344CB8AC3E}">
        <p14:creationId xmlns:p14="http://schemas.microsoft.com/office/powerpoint/2010/main" val="11355123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cropped part of GUI image only (run off the bottom!)</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565400"/>
            <a:ext cx="5632027" cy="36576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443311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_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cropped part of GUI image only (run off the bottom!)</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140988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cropped part of GUI image only (run off the bottom!)</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4" name="Content Placeholder 3">
            <a:extLst>
              <a:ext uri="{FF2B5EF4-FFF2-40B4-BE49-F238E27FC236}">
                <a16:creationId xmlns:a16="http://schemas.microsoft.com/office/drawing/2014/main" id="{714952C1-4E0C-D84E-AB37-8CF8AB809300}"/>
              </a:ext>
            </a:extLst>
          </p:cNvPr>
          <p:cNvSpPr>
            <a:spLocks noGrp="1"/>
          </p:cNvSpPr>
          <p:nvPr>
            <p:ph sz="half" idx="10" hasCustomPrompt="1"/>
          </p:nvPr>
        </p:nvSpPr>
        <p:spPr>
          <a:xfrm>
            <a:off x="5649268" y="3949648"/>
            <a:ext cx="2783531" cy="2324152"/>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5573" y="3474296"/>
            <a:ext cx="2787227"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6" name="Content Placeholder 3">
            <a:extLst>
              <a:ext uri="{FF2B5EF4-FFF2-40B4-BE49-F238E27FC236}">
                <a16:creationId xmlns:a16="http://schemas.microsoft.com/office/drawing/2014/main" id="{F6970EFB-AA70-D84C-8273-F6909545F16C}"/>
              </a:ext>
            </a:extLst>
          </p:cNvPr>
          <p:cNvSpPr>
            <a:spLocks noGrp="1"/>
          </p:cNvSpPr>
          <p:nvPr>
            <p:ph sz="half" idx="20" hasCustomPrompt="1"/>
          </p:nvPr>
        </p:nvSpPr>
        <p:spPr>
          <a:xfrm>
            <a:off x="8670175" y="3949648"/>
            <a:ext cx="2782492" cy="2324152"/>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9136" y="3474296"/>
            <a:ext cx="2783531"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1347918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Full GUI image, Title, 2 captions with title + body">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1" y="3841348"/>
            <a:ext cx="2179628" cy="914401"/>
          </a:xfrm>
          <a:solidFill>
            <a:schemeClr val="tx2"/>
          </a:solidFill>
        </p:spPr>
        <p:txBody>
          <a:bodyPr lIns="274320" tIns="457200" rIns="137160" bIns="9144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749801"/>
            <a:ext cx="2179628" cy="1727200"/>
          </a:xfrm>
          <a:solidFill>
            <a:schemeClr val="tx2"/>
          </a:solidFill>
        </p:spPr>
        <p:txBody>
          <a:bodyPr lIns="274320" tIns="45720" rIns="137160" bIns="9144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Second level bullet or NO bullets</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841348"/>
            <a:ext cx="2179628" cy="914401"/>
          </a:xfrm>
          <a:solidFill>
            <a:schemeClr val="tx2"/>
          </a:solidFill>
        </p:spPr>
        <p:txBody>
          <a:bodyPr lIns="137160" tIns="457200" rIns="274320" bIns="9144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81782" y="4749801"/>
            <a:ext cx="2179628" cy="1727200"/>
          </a:xfrm>
          <a:solidFill>
            <a:schemeClr val="tx2"/>
          </a:solidFill>
        </p:spPr>
        <p:txBody>
          <a:bodyPr lIns="137160" tIns="45720" rIns="274320" bIns="9144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Second level bullet or NO bullets</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GUI image only (crop off the bottom and off the right side!)</a:t>
            </a:r>
          </a:p>
        </p:txBody>
      </p:sp>
    </p:spTree>
    <p:extLst>
      <p:ext uri="{BB962C8B-B14F-4D97-AF65-F5344CB8AC3E}">
        <p14:creationId xmlns:p14="http://schemas.microsoft.com/office/powerpoint/2010/main" val="4101667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Full GUI image, Title, 2 captions with title + body">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B1664648-B4C3-BC49-B7D2-FBA121E7CD34}"/>
              </a:ext>
            </a:extLst>
          </p:cNvPr>
          <p:cNvSpPr/>
          <p:nvPr/>
        </p:nvSpPr>
        <p:spPr>
          <a:xfrm>
            <a:off x="0" y="4202245"/>
            <a:ext cx="12192000" cy="265575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5" name="Rectangle 14">
            <a:extLst>
              <a:ext uri="{FF2B5EF4-FFF2-40B4-BE49-F238E27FC236}">
                <a16:creationId xmlns:a16="http://schemas.microsoft.com/office/drawing/2014/main" id="{DFEED2D7-86D7-0D4B-B36A-7ACD4573EE62}"/>
              </a:ext>
            </a:extLst>
          </p:cNvPr>
          <p:cNvSpPr/>
          <p:nvPr/>
        </p:nvSpPr>
        <p:spPr>
          <a:xfrm>
            <a:off x="244829" y="4202245"/>
            <a:ext cx="1758476" cy="21731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95000"/>
                </a:schemeClr>
              </a:solidFill>
            </a:endParaRPr>
          </a:p>
        </p:txBody>
      </p:sp>
      <p:sp>
        <p:nvSpPr>
          <p:cNvPr id="16" name="Content Placeholder 3">
            <a:extLst>
              <a:ext uri="{FF2B5EF4-FFF2-40B4-BE49-F238E27FC236}">
                <a16:creationId xmlns:a16="http://schemas.microsoft.com/office/drawing/2014/main" id="{39047E9E-5FBB-E14B-B712-45C73F3B59CA}"/>
              </a:ext>
            </a:extLst>
          </p:cNvPr>
          <p:cNvSpPr>
            <a:spLocks noGrp="1"/>
          </p:cNvSpPr>
          <p:nvPr>
            <p:ph sz="quarter" idx="19" hasCustomPrompt="1"/>
          </p:nvPr>
        </p:nvSpPr>
        <p:spPr>
          <a:xfrm>
            <a:off x="270312" y="4397504"/>
            <a:ext cx="1732992" cy="475353"/>
          </a:xfrm>
          <a:noFill/>
        </p:spPr>
        <p:txBody>
          <a:bodyPr lIns="137160" tIns="137160" rIns="137160" bIns="91440" anchor="b" anchorCtr="0">
            <a:no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6FAB8770-0402-1044-9DAD-7AB4BBF91A54}"/>
              </a:ext>
            </a:extLst>
          </p:cNvPr>
          <p:cNvSpPr>
            <a:spLocks noGrp="1"/>
          </p:cNvSpPr>
          <p:nvPr>
            <p:ph sz="quarter" idx="20" hasCustomPrompt="1"/>
          </p:nvPr>
        </p:nvSpPr>
        <p:spPr>
          <a:xfrm>
            <a:off x="270312" y="4881563"/>
            <a:ext cx="1732992" cy="1426256"/>
          </a:xfrm>
          <a:noFill/>
        </p:spPr>
        <p:txBody>
          <a:bodyPr lIns="137160" tIns="45720" rIns="13716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Replace with GUI image only (crop off the bottom and off the right side!)</a:t>
            </a:r>
          </a:p>
        </p:txBody>
      </p:sp>
      <p:sp>
        <p:nvSpPr>
          <p:cNvPr id="18" name="Rectangle 17">
            <a:extLst>
              <a:ext uri="{FF2B5EF4-FFF2-40B4-BE49-F238E27FC236}">
                <a16:creationId xmlns:a16="http://schemas.microsoft.com/office/drawing/2014/main" id="{2625EB7C-DB82-6845-A495-4928723C9E9A}"/>
              </a:ext>
            </a:extLst>
          </p:cNvPr>
          <p:cNvSpPr/>
          <p:nvPr/>
        </p:nvSpPr>
        <p:spPr>
          <a:xfrm>
            <a:off x="2211686" y="4202245"/>
            <a:ext cx="1758476" cy="21731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95000"/>
                </a:schemeClr>
              </a:solidFill>
            </a:endParaRPr>
          </a:p>
        </p:txBody>
      </p:sp>
      <p:sp>
        <p:nvSpPr>
          <p:cNvPr id="19" name="Content Placeholder 3">
            <a:extLst>
              <a:ext uri="{FF2B5EF4-FFF2-40B4-BE49-F238E27FC236}">
                <a16:creationId xmlns:a16="http://schemas.microsoft.com/office/drawing/2014/main" id="{C1448BCC-6DAE-ED47-AF96-B04C621C7AFD}"/>
              </a:ext>
            </a:extLst>
          </p:cNvPr>
          <p:cNvSpPr>
            <a:spLocks noGrp="1"/>
          </p:cNvSpPr>
          <p:nvPr>
            <p:ph sz="quarter" idx="21" hasCustomPrompt="1"/>
          </p:nvPr>
        </p:nvSpPr>
        <p:spPr>
          <a:xfrm>
            <a:off x="2221032" y="4397504"/>
            <a:ext cx="1732992" cy="475353"/>
          </a:xfrm>
          <a:noFill/>
        </p:spPr>
        <p:txBody>
          <a:bodyPr lIns="137160" tIns="137160" rIns="137160" bIns="91440" anchor="b" anchorCtr="0">
            <a:no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84B900D7-DFA2-284E-8A3F-03CB5E2CB1AF}"/>
              </a:ext>
            </a:extLst>
          </p:cNvPr>
          <p:cNvSpPr>
            <a:spLocks noGrp="1"/>
          </p:cNvSpPr>
          <p:nvPr>
            <p:ph sz="quarter" idx="22" hasCustomPrompt="1"/>
          </p:nvPr>
        </p:nvSpPr>
        <p:spPr>
          <a:xfrm>
            <a:off x="2221032" y="4881563"/>
            <a:ext cx="1732992" cy="1426256"/>
          </a:xfrm>
          <a:noFill/>
        </p:spPr>
        <p:txBody>
          <a:bodyPr lIns="137160" tIns="45720" rIns="13716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210169502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body text, 1 image, 2 captions with title + body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971800"/>
            <a:ext cx="3223683" cy="36068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457200" rIns="9144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457200" rIns="13716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30225682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body text, 1 image, 2 captions with title + body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971800"/>
            <a:ext cx="3223683" cy="3302000"/>
          </a:xfrm>
          <a:prstGeom prst="rect">
            <a:avLst/>
          </a:prstGeom>
        </p:spPr>
        <p:txBody>
          <a:bodyPr>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5401"/>
            <a:ext cx="2560320" cy="914401"/>
          </a:xfrm>
          <a:solidFill>
            <a:schemeClr val="tx2"/>
          </a:solidFill>
        </p:spPr>
        <p:txBody>
          <a:bodyPr lIns="137160" tIns="457200" rIns="13716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5401"/>
            <a:ext cx="2560320" cy="914401"/>
          </a:xfrm>
          <a:solidFill>
            <a:schemeClr val="tx2"/>
          </a:solidFill>
        </p:spPr>
        <p:txBody>
          <a:bodyPr lIns="137160" tIns="457200" rIns="13716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2242827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1 image, 2 captions with title + body">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971800"/>
            <a:ext cx="12192000" cy="38878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574800"/>
            <a:ext cx="6096000"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381000"/>
            <a:ext cx="2928469" cy="1727200"/>
          </a:xfrm>
          <a:solidFill>
            <a:schemeClr val="tx2"/>
          </a:solidFill>
        </p:spPr>
        <p:txBody>
          <a:bodyPr lIns="137160" tIns="457200" rIns="9144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457200" rIns="137160" bIns="9144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9144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20632243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252598174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_Title, 1 image, 2 captions with title + body">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574800"/>
            <a:ext cx="4572001"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91200" y="1574801"/>
            <a:ext cx="5791200" cy="1244601"/>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971800"/>
            <a:ext cx="12192000" cy="38878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86098057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 1 image, 4 captions with title + body">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a:extLst>
              <a:ext uri="{FF2B5EF4-FFF2-40B4-BE49-F238E27FC236}">
                <a16:creationId xmlns:a16="http://schemas.microsoft.com/office/drawing/2014/main" id="{9569188E-2844-4B4D-ADAD-2068FAD210E6}"/>
              </a:ext>
            </a:extLst>
          </p:cNvPr>
          <p:cNvPicPr>
            <a:picLocks noChangeAspect="1"/>
          </p:cNvPicPr>
          <p:nvPr/>
        </p:nvPicPr>
        <p:blipFill rotWithShape="1">
          <a:blip r:embed="rId2"/>
          <a:srcRect l="24096"/>
          <a:stretch/>
        </p:blipFill>
        <p:spPr>
          <a:xfrm>
            <a:off x="0" y="153624"/>
            <a:ext cx="1600205" cy="430577"/>
          </a:xfrm>
          <a:prstGeom prst="rect">
            <a:avLst/>
          </a:prstGeom>
        </p:spPr>
      </p:pic>
      <p:pic>
        <p:nvPicPr>
          <p:cNvPr id="9" name="Picture 8">
            <a:extLst>
              <a:ext uri="{FF2B5EF4-FFF2-40B4-BE49-F238E27FC236}">
                <a16:creationId xmlns:a16="http://schemas.microsoft.com/office/drawing/2014/main" id="{8D72AD65-5196-8049-9596-722FB55F12F5}"/>
              </a:ext>
            </a:extLst>
          </p:cNvPr>
          <p:cNvPicPr>
            <a:picLocks noChangeAspect="1"/>
          </p:cNvPicPr>
          <p:nvPr/>
        </p:nvPicPr>
        <p:blipFill>
          <a:blip r:embed="rId3"/>
          <a:stretch>
            <a:fillRect/>
          </a:stretch>
        </p:blipFill>
        <p:spPr>
          <a:xfrm>
            <a:off x="154370" y="307096"/>
            <a:ext cx="1128484" cy="104488"/>
          </a:xfrm>
          <a:prstGeom prst="rect">
            <a:avLst/>
          </a:prstGeom>
        </p:spPr>
      </p:pic>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1" name="Title 1">
            <a:extLst>
              <a:ext uri="{FF2B5EF4-FFF2-40B4-BE49-F238E27FC236}">
                <a16:creationId xmlns:a16="http://schemas.microsoft.com/office/drawing/2014/main" id="{9AD3D111-5AB6-9D4B-863F-985599516CB3}"/>
              </a:ext>
            </a:extLst>
          </p:cNvPr>
          <p:cNvSpPr txBox="1">
            <a:spLocks/>
          </p:cNvSpPr>
          <p:nvPr/>
        </p:nvSpPr>
        <p:spPr>
          <a:xfrm>
            <a:off x="0" y="3156373"/>
            <a:ext cx="9956800" cy="1172688"/>
          </a:xfrm>
          <a:prstGeom prst="rect">
            <a:avLst/>
          </a:prstGeom>
          <a:solidFill>
            <a:schemeClr val="tx2"/>
          </a:solidFill>
        </p:spPr>
        <p:txBody>
          <a:bodyPr vert="horz" lIns="609600" tIns="243840" rIns="243840" bIns="243840" rtlCol="0" anchor="b">
            <a:normAutofit/>
          </a:bodyPr>
          <a:lstStyle>
            <a:lvl1pPr algn="l" defTabSz="914400" rtl="0" eaLnBrk="1" latinLnBrk="0" hangingPunct="1">
              <a:lnSpc>
                <a:spcPct val="90000"/>
              </a:lnSpc>
              <a:spcBef>
                <a:spcPct val="0"/>
              </a:spcBef>
              <a:buNone/>
              <a:defRPr sz="2400" b="1" kern="1200">
                <a:solidFill>
                  <a:schemeClr val="bg2"/>
                </a:solidFill>
                <a:latin typeface="Lato" panose="020F0502020204030203" pitchFamily="34" charset="0"/>
                <a:ea typeface="+mj-ea"/>
                <a:cs typeface="+mj-cs"/>
              </a:defRPr>
            </a:lvl1pPr>
          </a:lstStyle>
          <a:p>
            <a:r>
              <a:rPr lang="en-US" sz="3200" dirty="0"/>
              <a:t>Click to edit Master title style</a:t>
            </a:r>
          </a:p>
        </p:txBody>
      </p:sp>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2032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15995491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1 image, 6 captions with title + body">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8" name="Picture 7">
            <a:extLst>
              <a:ext uri="{FF2B5EF4-FFF2-40B4-BE49-F238E27FC236}">
                <a16:creationId xmlns:a16="http://schemas.microsoft.com/office/drawing/2014/main" id="{9569188E-2844-4B4D-ADAD-2068FAD210E6}"/>
              </a:ext>
            </a:extLst>
          </p:cNvPr>
          <p:cNvPicPr>
            <a:picLocks noChangeAspect="1"/>
          </p:cNvPicPr>
          <p:nvPr/>
        </p:nvPicPr>
        <p:blipFill rotWithShape="1">
          <a:blip r:embed="rId2"/>
          <a:srcRect l="24096"/>
          <a:stretch/>
        </p:blipFill>
        <p:spPr>
          <a:xfrm>
            <a:off x="0" y="153624"/>
            <a:ext cx="1600205" cy="430577"/>
          </a:xfrm>
          <a:prstGeom prst="rect">
            <a:avLst/>
          </a:prstGeom>
        </p:spPr>
      </p:pic>
      <p:pic>
        <p:nvPicPr>
          <p:cNvPr id="9" name="Picture 8">
            <a:extLst>
              <a:ext uri="{FF2B5EF4-FFF2-40B4-BE49-F238E27FC236}">
                <a16:creationId xmlns:a16="http://schemas.microsoft.com/office/drawing/2014/main" id="{8D72AD65-5196-8049-9596-722FB55F12F5}"/>
              </a:ext>
            </a:extLst>
          </p:cNvPr>
          <p:cNvPicPr>
            <a:picLocks noChangeAspect="1"/>
          </p:cNvPicPr>
          <p:nvPr/>
        </p:nvPicPr>
        <p:blipFill>
          <a:blip r:embed="rId3"/>
          <a:stretch>
            <a:fillRect/>
          </a:stretch>
        </p:blipFill>
        <p:spPr>
          <a:xfrm>
            <a:off x="154370" y="307096"/>
            <a:ext cx="1128484" cy="104488"/>
          </a:xfrm>
          <a:prstGeom prst="rect">
            <a:avLst/>
          </a:prstGeom>
        </p:spPr>
      </p:pic>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0"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11803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ody">
    <p:spTree>
      <p:nvGrpSpPr>
        <p:cNvPr id="1" name=""/>
        <p:cNvGrpSpPr/>
        <p:nvPr/>
      </p:nvGrpSpPr>
      <p:grpSpPr>
        <a:xfrm>
          <a:off x="0" y="0"/>
          <a:ext cx="0" cy="0"/>
          <a:chOff x="0" y="0"/>
          <a:chExt cx="0" cy="0"/>
        </a:xfrm>
      </p:grpSpPr>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801228"/>
            <a:ext cx="5280000" cy="2409065"/>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4200808"/>
            <a:ext cx="12192000" cy="265719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719079"/>
            <a:ext cx="5280000" cy="974151"/>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09600" y="800239"/>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405932" y="1801228"/>
            <a:ext cx="5280000" cy="2409065"/>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405932" y="4719077"/>
            <a:ext cx="5280000" cy="974152"/>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204256"/>
            <a:ext cx="5280000" cy="514821"/>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405932" y="4204256"/>
            <a:ext cx="5280000" cy="514821"/>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19641575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_Title, 4 image each with captions with title + body">
    <p:spTree>
      <p:nvGrpSpPr>
        <p:cNvPr id="1" name=""/>
        <p:cNvGrpSpPr/>
        <p:nvPr/>
      </p:nvGrpSpPr>
      <p:grpSpPr>
        <a:xfrm>
          <a:off x="0" y="0"/>
          <a:ext cx="0" cy="0"/>
          <a:chOff x="0" y="0"/>
          <a:chExt cx="0" cy="0"/>
        </a:xfrm>
      </p:grpSpPr>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7" y="1801228"/>
            <a:ext cx="3371356" cy="2409065"/>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4200808"/>
            <a:ext cx="12192000" cy="265719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7" y="4719079"/>
            <a:ext cx="3371356" cy="974151"/>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09600" y="800239"/>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468949" y="1801228"/>
            <a:ext cx="3371356" cy="2409065"/>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468949" y="4719079"/>
            <a:ext cx="3371356" cy="974152"/>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8311911" y="1801228"/>
            <a:ext cx="3371356" cy="2409065"/>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8311911" y="4719077"/>
            <a:ext cx="3371356" cy="974152"/>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7" y="4204256"/>
            <a:ext cx="3371356" cy="514821"/>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468949" y="4204256"/>
            <a:ext cx="3371356" cy="514821"/>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8311911" y="4204256"/>
            <a:ext cx="3371356" cy="514821"/>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0008679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57677" y="2432742"/>
            <a:ext cx="258833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6" y="2432742"/>
            <a:ext cx="258833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4202245"/>
            <a:ext cx="12192000" cy="265575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6" y="4677596"/>
            <a:ext cx="2588335" cy="1613717"/>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09600" y="1122572"/>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6" y="4202244"/>
            <a:ext cx="258833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57677" y="4677596"/>
            <a:ext cx="2588335" cy="1613717"/>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57677" y="4202244"/>
            <a:ext cx="258833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7" y="2432742"/>
            <a:ext cx="258833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7" y="4677596"/>
            <a:ext cx="2588335" cy="1613717"/>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7" y="4202244"/>
            <a:ext cx="258833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8" y="2432742"/>
            <a:ext cx="258833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8" y="4677596"/>
            <a:ext cx="2588335" cy="1613717"/>
          </a:xfrm>
          <a:solidFill>
            <a:schemeClr val="bg1">
              <a:lumMod val="95000"/>
            </a:schemeClr>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8" y="4202244"/>
            <a:ext cx="258833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26321782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1809059"/>
            <a:ext cx="2539200"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539200"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09059"/>
            <a:ext cx="2539200"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539200"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Title 1">
            <a:extLst>
              <a:ext uri="{FF2B5EF4-FFF2-40B4-BE49-F238E27FC236}">
                <a16:creationId xmlns:a16="http://schemas.microsoft.com/office/drawing/2014/main" id="{4663C0AE-01DD-BA46-8AE1-AA5CB09AB1E7}"/>
              </a:ext>
            </a:extLst>
          </p:cNvPr>
          <p:cNvSpPr>
            <a:spLocks noGrp="1"/>
          </p:cNvSpPr>
          <p:nvPr>
            <p:ph type="title"/>
          </p:nvPr>
        </p:nvSpPr>
        <p:spPr>
          <a:xfrm>
            <a:off x="609600" y="787400"/>
            <a:ext cx="11074400" cy="9144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539200"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539200"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1809059"/>
            <a:ext cx="2539200"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539200"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539200"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1809059"/>
            <a:ext cx="2539200"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539200"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539200"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02558345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880851" y="1809059"/>
            <a:ext cx="203058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30" y="4045401"/>
            <a:ext cx="2030585"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30" y="1809059"/>
            <a:ext cx="203058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30" y="3570047"/>
            <a:ext cx="203058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Title 1">
            <a:extLst>
              <a:ext uri="{FF2B5EF4-FFF2-40B4-BE49-F238E27FC236}">
                <a16:creationId xmlns:a16="http://schemas.microsoft.com/office/drawing/2014/main" id="{4663C0AE-01DD-BA46-8AE1-AA5CB09AB1E7}"/>
              </a:ext>
            </a:extLst>
          </p:cNvPr>
          <p:cNvSpPr>
            <a:spLocks noGrp="1"/>
          </p:cNvSpPr>
          <p:nvPr>
            <p:ph type="title"/>
          </p:nvPr>
        </p:nvSpPr>
        <p:spPr>
          <a:xfrm>
            <a:off x="609600" y="787400"/>
            <a:ext cx="11074400" cy="9144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880851" y="4045401"/>
            <a:ext cx="2030585"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880851" y="3570047"/>
            <a:ext cx="203058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5138373" y="1809059"/>
            <a:ext cx="203058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5138373" y="4045401"/>
            <a:ext cx="2030585"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5138373" y="3570047"/>
            <a:ext cx="203058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7395894" y="1809059"/>
            <a:ext cx="203058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7395894" y="4045401"/>
            <a:ext cx="2030585"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7395894" y="3570047"/>
            <a:ext cx="203058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E241859-033A-43CE-8448-5DB83F8555EE}"/>
              </a:ext>
            </a:extLst>
          </p:cNvPr>
          <p:cNvSpPr>
            <a:spLocks noGrp="1"/>
          </p:cNvSpPr>
          <p:nvPr>
            <p:ph sz="quarter" idx="39" hasCustomPrompt="1"/>
          </p:nvPr>
        </p:nvSpPr>
        <p:spPr>
          <a:xfrm>
            <a:off x="9653416" y="1809059"/>
            <a:ext cx="2030585"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Content Placeholder 3">
            <a:extLst>
              <a:ext uri="{FF2B5EF4-FFF2-40B4-BE49-F238E27FC236}">
                <a16:creationId xmlns:a16="http://schemas.microsoft.com/office/drawing/2014/main" id="{293A82B3-307D-48FE-9B78-35233B0EEB88}"/>
              </a:ext>
            </a:extLst>
          </p:cNvPr>
          <p:cNvSpPr>
            <a:spLocks noGrp="1"/>
          </p:cNvSpPr>
          <p:nvPr>
            <p:ph sz="half" idx="40" hasCustomPrompt="1"/>
          </p:nvPr>
        </p:nvSpPr>
        <p:spPr>
          <a:xfrm>
            <a:off x="9653416" y="4045401"/>
            <a:ext cx="2030585"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1"/>
            <a:r>
              <a:rPr lang="en-US" dirty="0"/>
              <a:t>Second level bullets only (hit tab)</a:t>
            </a:r>
          </a:p>
        </p:txBody>
      </p:sp>
      <p:sp>
        <p:nvSpPr>
          <p:cNvPr id="19" name="Content Placeholder 3">
            <a:extLst>
              <a:ext uri="{FF2B5EF4-FFF2-40B4-BE49-F238E27FC236}">
                <a16:creationId xmlns:a16="http://schemas.microsoft.com/office/drawing/2014/main" id="{907B62B1-536F-4C7A-A078-FB6ADE04EFA3}"/>
              </a:ext>
            </a:extLst>
          </p:cNvPr>
          <p:cNvSpPr>
            <a:spLocks noGrp="1"/>
          </p:cNvSpPr>
          <p:nvPr>
            <p:ph sz="quarter" idx="41" hasCustomPrompt="1"/>
          </p:nvPr>
        </p:nvSpPr>
        <p:spPr>
          <a:xfrm>
            <a:off x="9653416" y="3570047"/>
            <a:ext cx="2030585"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21707725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1_Title, 8 images with title + subtitle">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4357535" y="1600202"/>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6" y="1600202"/>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6" y="3545534"/>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A040A370-B639-5148-BDC0-E5BDAA2251EF}"/>
              </a:ext>
            </a:extLst>
          </p:cNvPr>
          <p:cNvSpPr>
            <a:spLocks noGrp="1"/>
          </p:cNvSpPr>
          <p:nvPr>
            <p:ph type="title"/>
          </p:nvPr>
        </p:nvSpPr>
        <p:spPr>
          <a:xfrm>
            <a:off x="609601" y="787420"/>
            <a:ext cx="11074401" cy="624089"/>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4357535" y="3545534"/>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8089083" y="1600202"/>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8089083" y="3545534"/>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4357535" y="4174067"/>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6" y="4174067"/>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6" y="6119401"/>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4357535" y="6119401"/>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8089083" y="4174067"/>
            <a:ext cx="3594916" cy="1945332"/>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8089083" y="6119401"/>
            <a:ext cx="3594916"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67359282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itle, 8 images with title + subtitle">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5" y="1600201"/>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6" y="1600201"/>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6" y="3563247"/>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6" y="3141121"/>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A040A370-B639-5148-BDC0-E5BDAA2251EF}"/>
              </a:ext>
            </a:extLst>
          </p:cNvPr>
          <p:cNvSpPr>
            <a:spLocks noGrp="1"/>
          </p:cNvSpPr>
          <p:nvPr>
            <p:ph type="title"/>
          </p:nvPr>
        </p:nvSpPr>
        <p:spPr>
          <a:xfrm>
            <a:off x="609600" y="787418"/>
            <a:ext cx="11074401" cy="624089"/>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5" y="3563247"/>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5" y="3141121"/>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5" y="1600201"/>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5" y="3563247"/>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5" y="3141121"/>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4" y="1600201"/>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4" y="3563247"/>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4" y="3141121"/>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5" y="4174067"/>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6" y="4174067"/>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6" y="6137114"/>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6" y="5714987"/>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5" y="6137114"/>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5" y="5714987"/>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5" y="4174067"/>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5" y="6137114"/>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5" y="5714987"/>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4" y="4174067"/>
            <a:ext cx="2588335" cy="1540919"/>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4" y="6137114"/>
            <a:ext cx="2588335" cy="422127"/>
          </a:xfrm>
          <a:solidFill>
            <a:schemeClr val="bg1">
              <a:lumMod val="95000"/>
            </a:schemeClr>
          </a:solidFill>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4" y="5714987"/>
            <a:ext cx="2588335" cy="422127"/>
          </a:xfrm>
          <a:solidFill>
            <a:schemeClr val="bg1">
              <a:lumMod val="95000"/>
            </a:schemeClr>
          </a:solidFill>
        </p:spPr>
        <p:txBody>
          <a:bodyPr lIns="91440" tIns="45720" rIns="91440" bIns="45720" anchor="b" anchorCtr="0">
            <a:normAutofit/>
          </a:bodyPr>
          <a:lstStyle>
            <a:lvl1pPr marL="0" indent="0">
              <a:buNone/>
              <a:defRPr sz="16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2447785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07775545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86666690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88997605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35792390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45513561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8109655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281797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139409698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196864667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2268246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391297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6608219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21089275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609600" y="787400"/>
            <a:ext cx="11074400" cy="990600"/>
          </a:xfrm>
          <a:prstGeom prst="rect">
            <a:avLst/>
          </a:prstGeom>
        </p:spPr>
        <p:txBody>
          <a:bodyPr lIns="0">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7546163" y="63754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2354198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127994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4794215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38390085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44593919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08400903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0" y="4038600"/>
            <a:ext cx="3223683" cy="2235200"/>
          </a:xfrm>
          <a:prstGeom prst="rect">
            <a:avLst/>
          </a:prstGeom>
        </p:spPr>
        <p:txBody>
          <a:bodyPr lIns="0">
            <a:normAutofit/>
          </a:bodyPr>
          <a:lstStyle>
            <a:lvl1pPr marL="0" indent="0">
              <a:lnSpc>
                <a:spcPct val="100000"/>
              </a:lnSpc>
              <a:buNone/>
              <a:defRPr sz="1867">
                <a:solidFill>
                  <a:schemeClr val="tx1"/>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188274848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841348"/>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749801"/>
            <a:ext cx="2179628" cy="17272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841348"/>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749801"/>
            <a:ext cx="2179628" cy="17272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36829353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38327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0259466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1333"/>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1333"/>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268038080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55941863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71570863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97180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574800"/>
            <a:ext cx="6096000"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381000"/>
            <a:ext cx="2928469" cy="1727200"/>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49165914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574800"/>
            <a:ext cx="4572001"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1397000"/>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97180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0426364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9965830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71270003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370063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25259887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727631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Click to edit Master text styles</a:t>
            </a:r>
          </a:p>
        </p:txBody>
      </p:sp>
    </p:spTree>
    <p:extLst>
      <p:ext uri="{BB962C8B-B14F-4D97-AF65-F5344CB8AC3E}">
        <p14:creationId xmlns:p14="http://schemas.microsoft.com/office/powerpoint/2010/main" val="12041745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4654498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222230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9820878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0179502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6184293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32816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14832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01562784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3998090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386820"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398108"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166297"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6" y="1092200"/>
            <a:ext cx="2621280" cy="26212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11831" y="3848134"/>
            <a:ext cx="2596269" cy="263143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387805" y="1092201"/>
            <a:ext cx="2620295" cy="262127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48133"/>
            <a:ext cx="258008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57734"/>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166297"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9174846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1063314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097070"/>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56595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747017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1611670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547084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7970098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656641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8880027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7990597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4018453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0399175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90826043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3742815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9" Type="http://schemas.openxmlformats.org/officeDocument/2006/relationships/image" Target="../media/image7.emf"/><Relationship Id="rId21" Type="http://schemas.openxmlformats.org/officeDocument/2006/relationships/slideLayout" Target="../slideLayouts/slideLayout37.xml"/><Relationship Id="rId34" Type="http://schemas.openxmlformats.org/officeDocument/2006/relationships/slideLayout" Target="../slideLayouts/slideLayout50.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29" Type="http://schemas.openxmlformats.org/officeDocument/2006/relationships/slideLayout" Target="../slideLayouts/slideLayout45.xml"/><Relationship Id="rId41" Type="http://schemas.openxmlformats.org/officeDocument/2006/relationships/image" Target="../media/image2.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slideLayout" Target="../slideLayouts/slideLayout48.xml"/><Relationship Id="rId37" Type="http://schemas.openxmlformats.org/officeDocument/2006/relationships/slideLayout" Target="../slideLayouts/slideLayout53.xml"/><Relationship Id="rId40" Type="http://schemas.openxmlformats.org/officeDocument/2006/relationships/image" Target="../media/image8.emf"/><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36" Type="http://schemas.openxmlformats.org/officeDocument/2006/relationships/slideLayout" Target="../slideLayouts/slideLayout52.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31" Type="http://schemas.openxmlformats.org/officeDocument/2006/relationships/slideLayout" Target="../slideLayouts/slideLayout47.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slideLayout" Target="../slideLayouts/slideLayout46.xml"/><Relationship Id="rId35" Type="http://schemas.openxmlformats.org/officeDocument/2006/relationships/slideLayout" Target="../slideLayouts/slideLayout51.xml"/><Relationship Id="rId8" Type="http://schemas.openxmlformats.org/officeDocument/2006/relationships/slideLayout" Target="../slideLayouts/slideLayout24.xml"/><Relationship Id="rId3" Type="http://schemas.openxmlformats.org/officeDocument/2006/relationships/slideLayout" Target="../slideLayouts/slideLayout19.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33" Type="http://schemas.openxmlformats.org/officeDocument/2006/relationships/slideLayout" Target="../slideLayouts/slideLayout49.xml"/><Relationship Id="rId38"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66.xml"/><Relationship Id="rId18" Type="http://schemas.openxmlformats.org/officeDocument/2006/relationships/slideLayout" Target="../slideLayouts/slideLayout71.xml"/><Relationship Id="rId26" Type="http://schemas.openxmlformats.org/officeDocument/2006/relationships/slideLayout" Target="../slideLayouts/slideLayout79.xml"/><Relationship Id="rId39" Type="http://schemas.openxmlformats.org/officeDocument/2006/relationships/slideLayout" Target="../slideLayouts/slideLayout92.xml"/><Relationship Id="rId21" Type="http://schemas.openxmlformats.org/officeDocument/2006/relationships/slideLayout" Target="../slideLayouts/slideLayout74.xml"/><Relationship Id="rId34" Type="http://schemas.openxmlformats.org/officeDocument/2006/relationships/slideLayout" Target="../slideLayouts/slideLayout87.xml"/><Relationship Id="rId42" Type="http://schemas.openxmlformats.org/officeDocument/2006/relationships/slideLayout" Target="../slideLayouts/slideLayout95.xml"/><Relationship Id="rId47" Type="http://schemas.openxmlformats.org/officeDocument/2006/relationships/slideLayout" Target="../slideLayouts/slideLayout100.xml"/><Relationship Id="rId50" Type="http://schemas.openxmlformats.org/officeDocument/2006/relationships/slideLayout" Target="../slideLayouts/slideLayout103.xml"/><Relationship Id="rId55" Type="http://schemas.openxmlformats.org/officeDocument/2006/relationships/theme" Target="../theme/theme3.xml"/><Relationship Id="rId7" Type="http://schemas.openxmlformats.org/officeDocument/2006/relationships/slideLayout" Target="../slideLayouts/slideLayout60.xml"/><Relationship Id="rId2" Type="http://schemas.openxmlformats.org/officeDocument/2006/relationships/slideLayout" Target="../slideLayouts/slideLayout55.xml"/><Relationship Id="rId16" Type="http://schemas.openxmlformats.org/officeDocument/2006/relationships/slideLayout" Target="../slideLayouts/slideLayout69.xml"/><Relationship Id="rId29" Type="http://schemas.openxmlformats.org/officeDocument/2006/relationships/slideLayout" Target="../slideLayouts/slideLayout82.xml"/><Relationship Id="rId11" Type="http://schemas.openxmlformats.org/officeDocument/2006/relationships/slideLayout" Target="../slideLayouts/slideLayout64.xml"/><Relationship Id="rId24" Type="http://schemas.openxmlformats.org/officeDocument/2006/relationships/slideLayout" Target="../slideLayouts/slideLayout77.xml"/><Relationship Id="rId32" Type="http://schemas.openxmlformats.org/officeDocument/2006/relationships/slideLayout" Target="../slideLayouts/slideLayout85.xml"/><Relationship Id="rId37" Type="http://schemas.openxmlformats.org/officeDocument/2006/relationships/slideLayout" Target="../slideLayouts/slideLayout90.xml"/><Relationship Id="rId40" Type="http://schemas.openxmlformats.org/officeDocument/2006/relationships/slideLayout" Target="../slideLayouts/slideLayout93.xml"/><Relationship Id="rId45" Type="http://schemas.openxmlformats.org/officeDocument/2006/relationships/slideLayout" Target="../slideLayouts/slideLayout98.xml"/><Relationship Id="rId53" Type="http://schemas.openxmlformats.org/officeDocument/2006/relationships/slideLayout" Target="../slideLayouts/slideLayout106.xml"/><Relationship Id="rId58" Type="http://schemas.openxmlformats.org/officeDocument/2006/relationships/image" Target="../media/image2.png"/><Relationship Id="rId5" Type="http://schemas.openxmlformats.org/officeDocument/2006/relationships/slideLayout" Target="../slideLayouts/slideLayout58.xml"/><Relationship Id="rId19" Type="http://schemas.openxmlformats.org/officeDocument/2006/relationships/slideLayout" Target="../slideLayouts/slideLayout72.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slideLayout" Target="../slideLayouts/slideLayout67.xml"/><Relationship Id="rId22" Type="http://schemas.openxmlformats.org/officeDocument/2006/relationships/slideLayout" Target="../slideLayouts/slideLayout75.xml"/><Relationship Id="rId27" Type="http://schemas.openxmlformats.org/officeDocument/2006/relationships/slideLayout" Target="../slideLayouts/slideLayout80.xml"/><Relationship Id="rId30" Type="http://schemas.openxmlformats.org/officeDocument/2006/relationships/slideLayout" Target="../slideLayouts/slideLayout83.xml"/><Relationship Id="rId35" Type="http://schemas.openxmlformats.org/officeDocument/2006/relationships/slideLayout" Target="../slideLayouts/slideLayout88.xml"/><Relationship Id="rId43" Type="http://schemas.openxmlformats.org/officeDocument/2006/relationships/slideLayout" Target="../slideLayouts/slideLayout96.xml"/><Relationship Id="rId48" Type="http://schemas.openxmlformats.org/officeDocument/2006/relationships/slideLayout" Target="../slideLayouts/slideLayout101.xml"/><Relationship Id="rId56" Type="http://schemas.openxmlformats.org/officeDocument/2006/relationships/image" Target="../media/image7.emf"/><Relationship Id="rId8" Type="http://schemas.openxmlformats.org/officeDocument/2006/relationships/slideLayout" Target="../slideLayouts/slideLayout61.xml"/><Relationship Id="rId51" Type="http://schemas.openxmlformats.org/officeDocument/2006/relationships/slideLayout" Target="../slideLayouts/slideLayout104.xml"/><Relationship Id="rId3" Type="http://schemas.openxmlformats.org/officeDocument/2006/relationships/slideLayout" Target="../slideLayouts/slideLayout56.xml"/><Relationship Id="rId12" Type="http://schemas.openxmlformats.org/officeDocument/2006/relationships/slideLayout" Target="../slideLayouts/slideLayout65.xml"/><Relationship Id="rId17" Type="http://schemas.openxmlformats.org/officeDocument/2006/relationships/slideLayout" Target="../slideLayouts/slideLayout70.xml"/><Relationship Id="rId25" Type="http://schemas.openxmlformats.org/officeDocument/2006/relationships/slideLayout" Target="../slideLayouts/slideLayout78.xml"/><Relationship Id="rId33" Type="http://schemas.openxmlformats.org/officeDocument/2006/relationships/slideLayout" Target="../slideLayouts/slideLayout86.xml"/><Relationship Id="rId38" Type="http://schemas.openxmlformats.org/officeDocument/2006/relationships/slideLayout" Target="../slideLayouts/slideLayout91.xml"/><Relationship Id="rId46" Type="http://schemas.openxmlformats.org/officeDocument/2006/relationships/slideLayout" Target="../slideLayouts/slideLayout99.xml"/><Relationship Id="rId20" Type="http://schemas.openxmlformats.org/officeDocument/2006/relationships/slideLayout" Target="../slideLayouts/slideLayout73.xml"/><Relationship Id="rId41" Type="http://schemas.openxmlformats.org/officeDocument/2006/relationships/slideLayout" Target="../slideLayouts/slideLayout94.xml"/><Relationship Id="rId54" Type="http://schemas.openxmlformats.org/officeDocument/2006/relationships/slideLayout" Target="../slideLayouts/slideLayout107.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5" Type="http://schemas.openxmlformats.org/officeDocument/2006/relationships/slideLayout" Target="../slideLayouts/slideLayout68.xml"/><Relationship Id="rId23" Type="http://schemas.openxmlformats.org/officeDocument/2006/relationships/slideLayout" Target="../slideLayouts/slideLayout76.xml"/><Relationship Id="rId28" Type="http://schemas.openxmlformats.org/officeDocument/2006/relationships/slideLayout" Target="../slideLayouts/slideLayout81.xml"/><Relationship Id="rId36" Type="http://schemas.openxmlformats.org/officeDocument/2006/relationships/slideLayout" Target="../slideLayouts/slideLayout89.xml"/><Relationship Id="rId49" Type="http://schemas.openxmlformats.org/officeDocument/2006/relationships/slideLayout" Target="../slideLayouts/slideLayout102.xml"/><Relationship Id="rId57" Type="http://schemas.openxmlformats.org/officeDocument/2006/relationships/image" Target="../media/image8.emf"/><Relationship Id="rId10" Type="http://schemas.openxmlformats.org/officeDocument/2006/relationships/slideLayout" Target="../slideLayouts/slideLayout63.xml"/><Relationship Id="rId31" Type="http://schemas.openxmlformats.org/officeDocument/2006/relationships/slideLayout" Target="../slideLayouts/slideLayout84.xml"/><Relationship Id="rId44" Type="http://schemas.openxmlformats.org/officeDocument/2006/relationships/slideLayout" Target="../slideLayouts/slideLayout97.xml"/><Relationship Id="rId52" Type="http://schemas.openxmlformats.org/officeDocument/2006/relationships/slideLayout" Target="../slideLayouts/slideLayout10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113246781"/>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 id="2147483709" r:id="rId16"/>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19"/>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39"/>
          <a:srcRect l="24096"/>
          <a:stretch/>
        </p:blipFill>
        <p:spPr>
          <a:xfrm>
            <a:off x="0" y="153624"/>
            <a:ext cx="1600205" cy="430577"/>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40"/>
          <a:stretch>
            <a:fillRect/>
          </a:stretch>
        </p:blipFill>
        <p:spPr>
          <a:xfrm>
            <a:off x="154370" y="307096"/>
            <a:ext cx="1128484" cy="104488"/>
          </a:xfrm>
          <a:prstGeom prst="rect">
            <a:avLst/>
          </a:prstGeom>
        </p:spPr>
      </p:pic>
    </p:spTree>
    <p:extLst>
      <p:ext uri="{BB962C8B-B14F-4D97-AF65-F5344CB8AC3E}">
        <p14:creationId xmlns:p14="http://schemas.microsoft.com/office/powerpoint/2010/main" val="2883654319"/>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 id="2147483725" r:id="rId15"/>
    <p:sldLayoutId id="2147483726" r:id="rId16"/>
    <p:sldLayoutId id="2147483727" r:id="rId17"/>
    <p:sldLayoutId id="2147483728" r:id="rId18"/>
    <p:sldLayoutId id="2147483729" r:id="rId19"/>
    <p:sldLayoutId id="2147483730" r:id="rId20"/>
    <p:sldLayoutId id="2147483731" r:id="rId21"/>
    <p:sldLayoutId id="2147483732" r:id="rId22"/>
    <p:sldLayoutId id="2147483733" r:id="rId23"/>
    <p:sldLayoutId id="2147483734" r:id="rId24"/>
    <p:sldLayoutId id="2147483735" r:id="rId25"/>
    <p:sldLayoutId id="2147483736" r:id="rId26"/>
    <p:sldLayoutId id="2147483737" r:id="rId27"/>
    <p:sldLayoutId id="2147483738" r:id="rId28"/>
    <p:sldLayoutId id="2147483739" r:id="rId29"/>
    <p:sldLayoutId id="2147483740" r:id="rId30"/>
    <p:sldLayoutId id="2147483741" r:id="rId31"/>
    <p:sldLayoutId id="2147483742" r:id="rId32"/>
    <p:sldLayoutId id="2147483743" r:id="rId33"/>
    <p:sldLayoutId id="2147483744" r:id="rId34"/>
    <p:sldLayoutId id="2147483745" r:id="rId35"/>
    <p:sldLayoutId id="2147483746" r:id="rId36"/>
    <p:sldLayoutId id="2147483747" r:id="rId37"/>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4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6"/>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7"/>
          <a:stretch>
            <a:fillRect/>
          </a:stretch>
        </p:blipFill>
        <p:spPr>
          <a:xfrm>
            <a:off x="154371" y="298551"/>
            <a:ext cx="1003093" cy="92877"/>
          </a:xfrm>
          <a:prstGeom prst="rect">
            <a:avLst/>
          </a:prstGeom>
        </p:spPr>
      </p:pic>
    </p:spTree>
    <p:extLst>
      <p:ext uri="{BB962C8B-B14F-4D97-AF65-F5344CB8AC3E}">
        <p14:creationId xmlns:p14="http://schemas.microsoft.com/office/powerpoint/2010/main" val="3901603364"/>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 id="2147483762" r:id="rId14"/>
    <p:sldLayoutId id="2147483763" r:id="rId15"/>
    <p:sldLayoutId id="2147483764" r:id="rId16"/>
    <p:sldLayoutId id="2147483765" r:id="rId17"/>
    <p:sldLayoutId id="2147483766" r:id="rId18"/>
    <p:sldLayoutId id="2147483767" r:id="rId19"/>
    <p:sldLayoutId id="2147483768" r:id="rId20"/>
    <p:sldLayoutId id="2147483769" r:id="rId21"/>
    <p:sldLayoutId id="2147483770" r:id="rId22"/>
    <p:sldLayoutId id="2147483771" r:id="rId23"/>
    <p:sldLayoutId id="2147483772" r:id="rId24"/>
    <p:sldLayoutId id="2147483773" r:id="rId25"/>
    <p:sldLayoutId id="2147483774" r:id="rId26"/>
    <p:sldLayoutId id="2147483775" r:id="rId27"/>
    <p:sldLayoutId id="2147483776" r:id="rId28"/>
    <p:sldLayoutId id="2147483777" r:id="rId29"/>
    <p:sldLayoutId id="2147483778" r:id="rId30"/>
    <p:sldLayoutId id="2147483779" r:id="rId31"/>
    <p:sldLayoutId id="2147483780" r:id="rId32"/>
    <p:sldLayoutId id="2147483781" r:id="rId33"/>
    <p:sldLayoutId id="2147483782" r:id="rId34"/>
    <p:sldLayoutId id="2147483783" r:id="rId35"/>
    <p:sldLayoutId id="2147483784" r:id="rId36"/>
    <p:sldLayoutId id="2147483785" r:id="rId37"/>
    <p:sldLayoutId id="2147483786" r:id="rId38"/>
    <p:sldLayoutId id="2147483787" r:id="rId39"/>
    <p:sldLayoutId id="2147483788" r:id="rId40"/>
    <p:sldLayoutId id="2147483789" r:id="rId41"/>
    <p:sldLayoutId id="2147483790" r:id="rId42"/>
    <p:sldLayoutId id="2147483791" r:id="rId43"/>
    <p:sldLayoutId id="2147483792" r:id="rId44"/>
    <p:sldLayoutId id="2147483793" r:id="rId45"/>
    <p:sldLayoutId id="2147483794" r:id="rId46"/>
    <p:sldLayoutId id="2147483795" r:id="rId47"/>
    <p:sldLayoutId id="2147483796" r:id="rId48"/>
    <p:sldLayoutId id="2147483797" r:id="rId49"/>
    <p:sldLayoutId id="2147483798" r:id="rId50"/>
    <p:sldLayoutId id="2147483799" r:id="rId51"/>
    <p:sldLayoutId id="2147483800" r:id="rId52"/>
    <p:sldLayoutId id="2147483801" r:id="rId53"/>
    <p:sldLayoutId id="2147483802" r:id="rId54"/>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58"/>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4.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4.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8.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4.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9.xml"/></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a:t>Air Mode</a:t>
            </a:r>
            <a:br>
              <a:rPr lang="en-US" dirty="0"/>
            </a:br>
            <a:r>
              <a:rPr lang="en-US" dirty="0"/>
              <a:t>Resonance in a Violin</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741773" y="-130024"/>
            <a:ext cx="6646737" cy="4985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62964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Summary</a:t>
            </a:r>
          </a:p>
        </p:txBody>
      </p:sp>
      <p:sp>
        <p:nvSpPr>
          <p:cNvPr id="3" name="Content Placeholder 2"/>
          <p:cNvSpPr>
            <a:spLocks noGrp="1"/>
          </p:cNvSpPr>
          <p:nvPr>
            <p:ph idx="1"/>
          </p:nvPr>
        </p:nvSpPr>
        <p:spPr/>
        <p:txBody>
          <a:bodyPr/>
          <a:lstStyle/>
          <a:p>
            <a:r>
              <a:rPr lang="en-US" dirty="0"/>
              <a:t>The ~300 Hz air mode resonance in a violin is studied </a:t>
            </a:r>
          </a:p>
          <a:p>
            <a:r>
              <a:rPr lang="en-US" dirty="0"/>
              <a:t>First, a pressure acoustics model with the violin body treated as rigid gives an </a:t>
            </a:r>
            <a:br>
              <a:rPr lang="en-US" dirty="0"/>
            </a:br>
            <a:r>
              <a:rPr lang="en-US" dirty="0"/>
              <a:t>approximate result</a:t>
            </a:r>
          </a:p>
          <a:p>
            <a:r>
              <a:rPr lang="en-US" dirty="0"/>
              <a:t>Secondly, an acoustic-structure interaction model reveals that the pressure acoustics solution is approximately 6% too high</a:t>
            </a:r>
          </a:p>
        </p:txBody>
      </p:sp>
    </p:spTree>
    <p:extLst>
      <p:ext uri="{BB962C8B-B14F-4D97-AF65-F5344CB8AC3E}">
        <p14:creationId xmlns:p14="http://schemas.microsoft.com/office/powerpoint/2010/main" val="65446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err="1"/>
              <a:t>Geometry</a:t>
            </a:r>
            <a:endParaRPr lang="sv-SE" dirty="0"/>
          </a:p>
        </p:txBody>
      </p:sp>
      <p:sp>
        <p:nvSpPr>
          <p:cNvPr id="3" name="Content Placeholder 2"/>
          <p:cNvSpPr>
            <a:spLocks noGrp="1"/>
          </p:cNvSpPr>
          <p:nvPr>
            <p:ph sz="half" idx="10"/>
          </p:nvPr>
        </p:nvSpPr>
        <p:spPr/>
        <p:txBody>
          <a:bodyPr/>
          <a:lstStyle/>
          <a:p>
            <a:r>
              <a:rPr lang="sv-SE" dirty="0"/>
              <a:t>The geometry is made to be relatively simple while still including </a:t>
            </a:r>
            <a:br>
              <a:rPr lang="sv-SE" dirty="0"/>
            </a:br>
            <a:r>
              <a:rPr lang="sv-SE" dirty="0"/>
              <a:t>relevant parts:</a:t>
            </a:r>
          </a:p>
          <a:p>
            <a:pPr lvl="1"/>
            <a:r>
              <a:rPr lang="sv-SE" dirty="0"/>
              <a:t>Flat top and bottom plates</a:t>
            </a:r>
          </a:p>
          <a:p>
            <a:pPr lvl="1"/>
            <a:r>
              <a:rPr lang="sv-SE" dirty="0"/>
              <a:t>Rigid side walls</a:t>
            </a:r>
          </a:p>
          <a:p>
            <a:pPr lvl="1"/>
            <a:r>
              <a:rPr lang="sv-SE" dirty="0"/>
              <a:t>f-shaped sound holes </a:t>
            </a:r>
          </a:p>
          <a:p>
            <a:pPr lvl="1"/>
            <a:r>
              <a:rPr lang="sv-SE" dirty="0"/>
              <a:t>A bass bar (in gray) fixed underneath the top plate</a:t>
            </a:r>
          </a:p>
          <a:p>
            <a:pPr lvl="1"/>
            <a:r>
              <a:rPr lang="sv-SE" dirty="0"/>
              <a:t>A sound post (in yellow) connecting </a:t>
            </a:r>
            <a:br>
              <a:rPr lang="sv-SE" dirty="0"/>
            </a:br>
            <a:r>
              <a:rPr lang="sv-SE" dirty="0"/>
              <a:t>the plates</a:t>
            </a:r>
          </a:p>
          <a:p>
            <a:pPr lvl="1"/>
            <a:endParaRPr lang="sv-SE"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696878" y="1367481"/>
            <a:ext cx="5964195" cy="4473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7066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a:t>Model Setup, Acoustic-Structure Interaction (ASI)</a:t>
            </a:r>
          </a:p>
        </p:txBody>
      </p:sp>
      <p:sp>
        <p:nvSpPr>
          <p:cNvPr id="3" name="Content Placeholder 2"/>
          <p:cNvSpPr>
            <a:spLocks noGrp="1"/>
          </p:cNvSpPr>
          <p:nvPr>
            <p:ph sz="half" idx="10"/>
          </p:nvPr>
        </p:nvSpPr>
        <p:spPr/>
        <p:txBody>
          <a:bodyPr/>
          <a:lstStyle/>
          <a:p>
            <a:r>
              <a:rPr lang="sv-SE" dirty="0"/>
              <a:t>In the Solid Mechanics interface, the top and bottom plates are fixed at the sides</a:t>
            </a:r>
          </a:p>
          <a:p>
            <a:r>
              <a:rPr lang="sv-SE" dirty="0"/>
              <a:t>The automatically applied acoustic-structure boundary multiphysics condition couples the pressure force to the solid and the vibrations back to the pressure</a:t>
            </a:r>
          </a:p>
          <a:p>
            <a:r>
              <a:rPr lang="sv-SE" dirty="0"/>
              <a:t>The violin is taken to be made of spruce, with a Young’s Modulus of 10 Gpa</a:t>
            </a:r>
          </a:p>
          <a:p>
            <a:r>
              <a:rPr lang="sv-SE" dirty="0"/>
              <a:t>This model is solved in Study 1</a:t>
            </a:r>
          </a:p>
          <a:p>
            <a:endParaRPr lang="sv-SE"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675870" y="1202724"/>
            <a:ext cx="6098746" cy="45740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96580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Results, Acoustic-Structure Interaction (ASI)</a:t>
            </a:r>
          </a:p>
        </p:txBody>
      </p:sp>
      <p:sp>
        <p:nvSpPr>
          <p:cNvPr id="3" name="Content Placeholder 2"/>
          <p:cNvSpPr>
            <a:spLocks noGrp="1"/>
          </p:cNvSpPr>
          <p:nvPr>
            <p:ph idx="1"/>
          </p:nvPr>
        </p:nvSpPr>
        <p:spPr/>
        <p:txBody>
          <a:bodyPr/>
          <a:lstStyle/>
          <a:p>
            <a:r>
              <a:rPr lang="en-US"/>
              <a:t>The resonance is at 287 Hz</a:t>
            </a:r>
          </a:p>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555853" y="2133600"/>
            <a:ext cx="4755606" cy="3566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069453" y="2133600"/>
            <a:ext cx="4755606" cy="3566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1781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a:t>Results, Acoustic-Structure Interaction (ASI)</a:t>
            </a:r>
          </a:p>
        </p:txBody>
      </p:sp>
      <p:sp>
        <p:nvSpPr>
          <p:cNvPr id="3" name="Content Placeholder 2"/>
          <p:cNvSpPr>
            <a:spLocks noGrp="1"/>
          </p:cNvSpPr>
          <p:nvPr>
            <p:ph sz="half" idx="10"/>
          </p:nvPr>
        </p:nvSpPr>
        <p:spPr>
          <a:xfrm>
            <a:off x="5980073" y="1574800"/>
            <a:ext cx="5791200" cy="1244601"/>
          </a:xfrm>
        </p:spPr>
        <p:txBody>
          <a:bodyPr/>
          <a:lstStyle/>
          <a:p>
            <a:r>
              <a:rPr lang="sv-SE" dirty="0"/>
              <a:t>At the phase of maximum pressure inside the violin, the plates are pushed outwards</a:t>
            </a:r>
          </a:p>
          <a:p>
            <a:endParaRPr lang="sv-SE" dirty="0"/>
          </a:p>
        </p:txBody>
      </p:sp>
      <p:pic>
        <p:nvPicPr>
          <p:cNvPr id="9" name="Content Placeholder 8">
            <a:extLst>
              <a:ext uri="{FF2B5EF4-FFF2-40B4-BE49-F238E27FC236}">
                <a16:creationId xmlns:a16="http://schemas.microsoft.com/office/drawing/2014/main" id="{8F77EC17-7ED3-4739-A0B1-E9BD88AA308A}"/>
              </a:ext>
            </a:extLst>
          </p:cNvPr>
          <p:cNvPicPr>
            <a:picLocks noGrp="1" noChangeAspect="1"/>
          </p:cNvPicPr>
          <p:nvPr>
            <p:ph sz="quarter" idx="17"/>
          </p:nvPr>
        </p:nvPicPr>
        <p:blipFill>
          <a:blip r:embed="rId2">
            <a:extLst>
              <a:ext uri="{28A0092B-C50C-407E-A947-70E740481C1C}">
                <a14:useLocalDpi xmlns:a14="http://schemas.microsoft.com/office/drawing/2010/main" val="0"/>
              </a:ext>
            </a:extLst>
          </a:blip>
          <a:stretch>
            <a:fillRect/>
          </a:stretch>
        </p:blipFill>
        <p:spPr>
          <a:xfrm>
            <a:off x="1400432" y="3012743"/>
            <a:ext cx="4457186" cy="3342888"/>
          </a:xfrm>
        </p:spPr>
      </p:pic>
      <p:pic>
        <p:nvPicPr>
          <p:cNvPr id="7" name="Picture 6">
            <a:extLst>
              <a:ext uri="{FF2B5EF4-FFF2-40B4-BE49-F238E27FC236}">
                <a16:creationId xmlns:a16="http://schemas.microsoft.com/office/drawing/2014/main" id="{B9BC4599-1903-4002-9A14-2A82852813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0094" y="2874640"/>
            <a:ext cx="4759398" cy="3569548"/>
          </a:xfrm>
          <a:prstGeom prst="rect">
            <a:avLst/>
          </a:prstGeom>
        </p:spPr>
      </p:pic>
    </p:spTree>
    <p:extLst>
      <p:ext uri="{BB962C8B-B14F-4D97-AF65-F5344CB8AC3E}">
        <p14:creationId xmlns:p14="http://schemas.microsoft.com/office/powerpoint/2010/main" val="2158834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995" r="19101"/>
          <a:stretch/>
        </p:blipFill>
        <p:spPr bwMode="auto">
          <a:xfrm>
            <a:off x="6573000" y="1446167"/>
            <a:ext cx="4593600" cy="4791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sz="half" idx="1"/>
          </p:nvPr>
        </p:nvSpPr>
        <p:spPr/>
        <p:txBody>
          <a:bodyPr/>
          <a:lstStyle/>
          <a:p>
            <a:r>
              <a:rPr lang="sv-SE" dirty="0"/>
              <a:t>An air sphere outside the body lets the mode decay some distance out of the </a:t>
            </a:r>
            <a:br>
              <a:rPr lang="sv-SE" dirty="0"/>
            </a:br>
            <a:r>
              <a:rPr lang="sv-SE" dirty="0"/>
              <a:t>f-holes </a:t>
            </a:r>
          </a:p>
          <a:p>
            <a:r>
              <a:rPr lang="sv-SE" dirty="0"/>
              <a:t>A perfectly matched boundary is used on the surface of the sphere</a:t>
            </a:r>
          </a:p>
          <a:p>
            <a:r>
              <a:rPr lang="sv-SE" dirty="0"/>
              <a:t>The violin surface is considered </a:t>
            </a:r>
            <a:br>
              <a:rPr lang="sv-SE" dirty="0"/>
            </a:br>
            <a:r>
              <a:rPr lang="sv-SE" dirty="0"/>
              <a:t>sound hard, that is, the violin is rigid</a:t>
            </a:r>
          </a:p>
          <a:p>
            <a:r>
              <a:rPr lang="sv-SE" dirty="0"/>
              <a:t>An eigenfrequency analysis gives the eigenfrequency and mode shape</a:t>
            </a:r>
          </a:p>
          <a:p>
            <a:r>
              <a:rPr lang="sv-SE" dirty="0"/>
              <a:t>This model is solved in Study 2</a:t>
            </a:r>
          </a:p>
          <a:p>
            <a:endParaRPr lang="sv-SE" dirty="0"/>
          </a:p>
        </p:txBody>
      </p:sp>
      <p:sp>
        <p:nvSpPr>
          <p:cNvPr id="2" name="Title 1"/>
          <p:cNvSpPr>
            <a:spLocks noGrp="1"/>
          </p:cNvSpPr>
          <p:nvPr>
            <p:ph type="title"/>
          </p:nvPr>
        </p:nvSpPr>
        <p:spPr/>
        <p:txBody>
          <a:bodyPr/>
          <a:lstStyle/>
          <a:p>
            <a:r>
              <a:rPr lang="sv-SE" dirty="0"/>
              <a:t>Model Setup, Pressure Acoustics (rigid violin)</a:t>
            </a:r>
          </a:p>
        </p:txBody>
      </p:sp>
    </p:spTree>
    <p:extLst>
      <p:ext uri="{BB962C8B-B14F-4D97-AF65-F5344CB8AC3E}">
        <p14:creationId xmlns:p14="http://schemas.microsoft.com/office/powerpoint/2010/main" val="38577870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v-SE" dirty="0"/>
              <a:t>Results, Pressure Acoustics (rigid violin)</a:t>
            </a:r>
          </a:p>
        </p:txBody>
      </p:sp>
      <p:sp>
        <p:nvSpPr>
          <p:cNvPr id="3" name="Content Placeholder 2"/>
          <p:cNvSpPr>
            <a:spLocks noGrp="1"/>
          </p:cNvSpPr>
          <p:nvPr>
            <p:ph sz="half" idx="10"/>
          </p:nvPr>
        </p:nvSpPr>
        <p:spPr/>
        <p:txBody>
          <a:bodyPr/>
          <a:lstStyle/>
          <a:p>
            <a:r>
              <a:rPr lang="en-US" dirty="0"/>
              <a:t>The lowest air mode resonance is found at 304 Hz</a:t>
            </a:r>
          </a:p>
          <a:p>
            <a:endParaRPr lang="en-US" dirty="0"/>
          </a:p>
        </p:txBody>
      </p:sp>
      <p:pic>
        <p:nvPicPr>
          <p:cNvPr id="9" name="Picture 8">
            <a:extLst>
              <a:ext uri="{FF2B5EF4-FFF2-40B4-BE49-F238E27FC236}">
                <a16:creationId xmlns:a16="http://schemas.microsoft.com/office/drawing/2014/main" id="{1E264BD9-F160-4582-8194-4506B1BB4869}"/>
              </a:ext>
            </a:extLst>
          </p:cNvPr>
          <p:cNvPicPr>
            <a:picLocks noChangeAspect="1"/>
          </p:cNvPicPr>
          <p:nvPr/>
        </p:nvPicPr>
        <p:blipFill>
          <a:blip r:embed="rId2"/>
          <a:stretch>
            <a:fillRect/>
          </a:stretch>
        </p:blipFill>
        <p:spPr>
          <a:xfrm>
            <a:off x="5634681" y="852742"/>
            <a:ext cx="6214939" cy="4666199"/>
          </a:xfrm>
          <a:prstGeom prst="rect">
            <a:avLst/>
          </a:prstGeom>
        </p:spPr>
      </p:pic>
    </p:spTree>
    <p:extLst>
      <p:ext uri="{BB962C8B-B14F-4D97-AF65-F5344CB8AC3E}">
        <p14:creationId xmlns:p14="http://schemas.microsoft.com/office/powerpoint/2010/main" val="141616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846324"/>
      </p:ext>
    </p:extLst>
  </p:cSld>
  <p:clrMapOvr>
    <a:masterClrMapping/>
  </p:clrMapOvr>
</p:sld>
</file>

<file path=ppt/theme/theme1.xml><?xml version="1.0" encoding="utf-8"?>
<a:theme xmlns:a="http://schemas.openxmlformats.org/drawingml/2006/main" name="2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5442784-ABB1-324E-B08C-81406058CECA}" vid="{A17E31C8-A74B-E54B-9D1C-BF65E6B8E941}"/>
    </a:ext>
  </a:extLst>
</a:theme>
</file>

<file path=ppt/theme/theme2.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or-Ed-Template.potx" id="{7AB8D711-BF53-4697-8847-BD6BA353302A}" vid="{294B7285-DE13-4C2B-9F9F-4C4B93FF81F5}"/>
    </a:ext>
  </a:extLst>
</a:theme>
</file>

<file path=ppt/theme/theme3.xml><?xml version="1.0" encoding="utf-8"?>
<a:theme xmlns:a="http://schemas.openxmlformats.org/drawingml/2006/main" name="1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D1719C8D-E6CC-8C4C-9577-B8D6C52497CD}" vid="{C7532908-2085-F44A-A8FC-BE09920E98E1}"/>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6402</TotalTime>
  <Words>298</Words>
  <Application>Microsoft Office PowerPoint</Application>
  <PresentationFormat>Widescreen</PresentationFormat>
  <Paragraphs>29</Paragraphs>
  <Slides>9</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9</vt:i4>
      </vt:variant>
    </vt:vector>
  </HeadingPairs>
  <TitlesOfParts>
    <vt:vector size="18" baseType="lpstr">
      <vt:lpstr>Arial</vt:lpstr>
      <vt:lpstr>Calibri</vt:lpstr>
      <vt:lpstr>Lato</vt:lpstr>
      <vt:lpstr>Lato Black</vt:lpstr>
      <vt:lpstr>Lato Light</vt:lpstr>
      <vt:lpstr>Wingdings</vt:lpstr>
      <vt:lpstr>2_comsol-slide-template-NEW</vt:lpstr>
      <vt:lpstr>comsol-slide-template-NEW</vt:lpstr>
      <vt:lpstr>1_comsol-slide-template-NEW</vt:lpstr>
      <vt:lpstr>Air Mode Resonance in a Violin</vt:lpstr>
      <vt:lpstr>Summary</vt:lpstr>
      <vt:lpstr>Geometry</vt:lpstr>
      <vt:lpstr>Model Setup, Acoustic-Structure Interaction (ASI)</vt:lpstr>
      <vt:lpstr>Results, Acoustic-Structure Interaction (ASI)</vt:lpstr>
      <vt:lpstr>Results, Acoustic-Structure Interaction (ASI)</vt:lpstr>
      <vt:lpstr>Model Setup, Pressure Acoustics (rigid violin)</vt:lpstr>
      <vt:lpstr>Results, Pressure Acoustics (rigid violin)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Exporting and Importing a Topology Optimized Hook</dc:title>
  <dc:creator>Kristian Ejlebjærg Jensen</dc:creator>
  <cp:lastModifiedBy>Elin Svensson</cp:lastModifiedBy>
  <cp:revision>199</cp:revision>
  <dcterms:created xsi:type="dcterms:W3CDTF">2018-09-05T09:19:01Z</dcterms:created>
  <dcterms:modified xsi:type="dcterms:W3CDTF">2024-10-10T13:33:24Z</dcterms:modified>
</cp:coreProperties>
</file>